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Robo</a:t>
            </a:r>
            <a:r>
              <a:rPr lang="en-US" dirty="0" smtClean="0"/>
              <a:t> Advisory an opportunity for IFAs?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Rajesh Krishnamoorthy</a:t>
            </a:r>
          </a:p>
          <a:p>
            <a:r>
              <a:rPr lang="en-US" dirty="0" smtClean="0"/>
              <a:t>MD, iFAST Financial India</a:t>
            </a:r>
          </a:p>
        </p:txBody>
      </p:sp>
    </p:spTree>
    <p:extLst>
      <p:ext uri="{BB962C8B-B14F-4D97-AF65-F5344CB8AC3E}">
        <p14:creationId xmlns:p14="http://schemas.microsoft.com/office/powerpoint/2010/main" val="27260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Grow meat without animals?</a:t>
            </a:r>
          </a:p>
          <a:p>
            <a:pPr algn="ctr">
              <a:buNone/>
            </a:pPr>
            <a:r>
              <a:rPr lang="en-US" sz="4000" b="1" dirty="0" smtClean="0"/>
              <a:t>Modern Meadows</a:t>
            </a:r>
          </a:p>
          <a:p>
            <a:pPr algn="ctr">
              <a:buNone/>
            </a:pPr>
            <a:r>
              <a:rPr lang="en-US" sz="4000" dirty="0" smtClean="0"/>
              <a:t>Make recipes that no Chef ever made?</a:t>
            </a:r>
          </a:p>
          <a:p>
            <a:pPr algn="ctr">
              <a:buNone/>
            </a:pPr>
            <a:r>
              <a:rPr lang="en-US" sz="4000" b="1" dirty="0" smtClean="0"/>
              <a:t>IBM Chef Watson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err="1" smtClean="0"/>
              <a:t>Superbowl</a:t>
            </a:r>
            <a:r>
              <a:rPr lang="en-US" sz="4000" dirty="0" smtClean="0"/>
              <a:t> performance by Lady Gaga</a:t>
            </a:r>
          </a:p>
          <a:p>
            <a:pPr algn="ctr">
              <a:buNone/>
            </a:pPr>
            <a:r>
              <a:rPr lang="en-US" sz="4000" b="1" dirty="0" smtClean="0"/>
              <a:t>Backup Dancers Were Actually 300 Drones from Intel</a:t>
            </a:r>
          </a:p>
          <a:p>
            <a:pPr algn="ctr">
              <a:buNone/>
            </a:pPr>
            <a:r>
              <a:rPr lang="en-US" sz="4000" dirty="0" smtClean="0"/>
              <a:t>And One Pilot!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Markets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/>
              <a:t>Everybody is </a:t>
            </a:r>
            <a:r>
              <a:rPr lang="en-US" sz="4000" b="1" dirty="0" smtClean="0"/>
              <a:t>Greedy</a:t>
            </a:r>
            <a:r>
              <a:rPr lang="en-US" sz="4000" dirty="0" smtClean="0"/>
              <a:t> at the same time!</a:t>
            </a:r>
          </a:p>
          <a:p>
            <a:pPr algn="ctr">
              <a:buNone/>
            </a:pPr>
            <a:r>
              <a:rPr lang="en-US" sz="4000" dirty="0" smtClean="0"/>
              <a:t>Everybody is </a:t>
            </a:r>
            <a:r>
              <a:rPr lang="en-US" sz="4000" b="1" dirty="0" smtClean="0"/>
              <a:t>Fearful</a:t>
            </a:r>
            <a:r>
              <a:rPr lang="en-US" sz="4000" dirty="0" smtClean="0"/>
              <a:t> at the same time!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When did the tool become the craftsman?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260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81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Is Robo Advisory an opportunity for IFAs?</vt:lpstr>
      <vt:lpstr>Food</vt:lpstr>
      <vt:lpstr>Entertainment</vt:lpstr>
      <vt:lpstr>Financial Markets</vt:lpstr>
      <vt:lpstr>When did the tool become the craftsman?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 K.</dc:creator>
  <cp:lastModifiedBy>admin70</cp:lastModifiedBy>
  <cp:revision>6</cp:revision>
  <dcterms:created xsi:type="dcterms:W3CDTF">2013-07-15T20:23:31Z</dcterms:created>
  <dcterms:modified xsi:type="dcterms:W3CDTF">2017-02-17T04:24:56Z</dcterms:modified>
</cp:coreProperties>
</file>